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notesMasterIdLst>
    <p:notesMasterId r:id="rId5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override all these options.
- But, setting them high would cause problems on your web server.
- Think about how long a page request should take in you web server.
2-5 seconds MAX!
- The more resources you give to your web server,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51</Slides>
  <Notes>51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2024-10-18T15:55:37Z</dcterms:created>
  <dcterms:modified xsi:type="dcterms:W3CDTF">2024-10-18T15:55:37Z</dcterms:modified>
</cp:coreProperties>
</file>